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jicvWHoSU4+wtzEYRKqqHQQ/r/X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31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customschemas.google.com/relationships/presentationmetadata" Target="meta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0364941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lang="en-US" sz="2000" b="0" strike="noStrike" baseline="3000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6344a443a1_0_0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6344a443a1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g6344a443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4" name="Google Shape;18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4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6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7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8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9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4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4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5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5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5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6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8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0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1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1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3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4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5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5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5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6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6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6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6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6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9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3F2B419F-A4E6-42C3-94EB-D198CA9B83F4}"/>
              </a:ext>
            </a:extLst>
          </p:cNvPr>
          <p:cNvSpPr/>
          <p:nvPr/>
        </p:nvSpPr>
        <p:spPr>
          <a:xfrm>
            <a:off x="5220072" y="3140968"/>
            <a:ext cx="37634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buClrTx/>
            </a:pPr>
            <a:r>
              <a:rPr lang="it-IT" sz="60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MODULO 2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546DCEC0-AEC0-4F36-BFE2-30453485CF5C}"/>
              </a:ext>
            </a:extLst>
          </p:cNvPr>
          <p:cNvSpPr/>
          <p:nvPr/>
        </p:nvSpPr>
        <p:spPr>
          <a:xfrm>
            <a:off x="4221112" y="3970814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buClrTx/>
            </a:pP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 </a:t>
            </a:r>
            <a:b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</a:b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ALFABETIZZAZIONE DIGITALE</a:t>
            </a:r>
          </a:p>
          <a:p>
            <a:pPr lvl="0" algn="r">
              <a:buClrTx/>
            </a:pP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INTRODUZIONE</a:t>
            </a:r>
            <a:endParaRPr lang="it-IT" sz="4000" b="1" kern="1200" cap="all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344a443a1_0_0"/>
          <p:cNvSpPr/>
          <p:nvPr/>
        </p:nvSpPr>
        <p:spPr>
          <a:xfrm>
            <a:off x="251640" y="2204864"/>
            <a:ext cx="8772600" cy="4158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Tutte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immagini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tratte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da pixabay.com, protected under Simplified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Pixabay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License (https://pixabay.com/service/license/)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Tutte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altre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informazioni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non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tratte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da pixabay.com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sotto CC0 - Public domain (https://pixabay.com/service/license/)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1" name="Google Shape;181;g6344a443a1_0_0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FONTI</a:t>
            </a:r>
            <a:endParaRPr sz="36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0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  <a:sym typeface="Calibri"/>
              </a:rPr>
              <a:t>GRAZIE PER LA VOSTRA ATTENZIONE!</a:t>
            </a:r>
            <a:endParaRPr sz="32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Discutiamo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brevemente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assieme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1. </a:t>
            </a:r>
            <a:r>
              <a:rPr lang="en-US" sz="2400" dirty="0" err="1"/>
              <a:t>Abbiamo</a:t>
            </a:r>
            <a:r>
              <a:rPr lang="en-US" sz="2400" dirty="0"/>
              <a:t> </a:t>
            </a:r>
            <a:r>
              <a:rPr lang="en-US" sz="2400" dirty="0" err="1"/>
              <a:t>realmente</a:t>
            </a:r>
            <a:r>
              <a:rPr lang="en-US" sz="2400" dirty="0"/>
              <a:t> </a:t>
            </a:r>
            <a:r>
              <a:rPr lang="en-US" sz="2400" dirty="0" err="1"/>
              <a:t>bisogno</a:t>
            </a:r>
            <a:r>
              <a:rPr lang="en-US" sz="2400" dirty="0"/>
              <a:t> </a:t>
            </a:r>
            <a:r>
              <a:rPr lang="en-US" sz="2400" dirty="0" err="1"/>
              <a:t>degli</a:t>
            </a:r>
            <a:r>
              <a:rPr lang="en-US" sz="2400" dirty="0"/>
              <a:t> 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smartphone 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dei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tablet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nella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nostra vita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quotidiana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?</a:t>
            </a:r>
            <a:endParaRPr sz="2400" b="0" i="0" u="none" strike="noStrike" cap="none" dirty="0">
              <a:solidFill>
                <a:srgbClr val="000000"/>
              </a:solidFill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2. 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dispositivi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mobili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possono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veramente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aiutarci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nel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prenderci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cura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di un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parente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o di un’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altra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persona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che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necessita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di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essere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aiutata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3.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Possiamo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fidarci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di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tutto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e di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tutti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sym typeface="Arial"/>
              </a:rPr>
              <a:t>su</a:t>
            </a:r>
            <a:r>
              <a:rPr lang="en-US" sz="2400" b="0" i="0" u="none" strike="noStrike" cap="none" dirty="0">
                <a:solidFill>
                  <a:srgbClr val="000000"/>
                </a:solidFill>
                <a:sym typeface="Arial"/>
              </a:rPr>
              <a:t> Internet?</a:t>
            </a:r>
            <a:endParaRPr sz="24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19" name="Google Shape;119;p2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PERCHE’ E’ IMPORTANTE</a:t>
            </a:r>
            <a:r>
              <a:rPr lang="en-US" sz="36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?</a:t>
            </a:r>
            <a:endParaRPr sz="36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/>
          <p:nvPr/>
        </p:nvSpPr>
        <p:spPr>
          <a:xfrm>
            <a:off x="683568" y="1916832"/>
            <a:ext cx="7848872" cy="444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L’OBIETTIVO PRINCIPALE E’ QUELLO DI AIUTARVI A IMPARARE COME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USARE IN MODO APPROPRIATO TABLET/SMARTPHONE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 I VOSTRI BISOGNI QUOTIDIANI IN MODO CHE POSSIATE SENTIRVI ABBASTANZA A VOSTRO AGIO CON LA TECNOLOGIA E POSSIATE USARLA COME FONTE DI INFORMAZIONE E MEZZO DI COMUNICAZIONE.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3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OBIETTIVI DEL GIORNO</a:t>
            </a:r>
            <a:endParaRPr sz="36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Alla fine del modulo sarete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in grado </a:t>
            </a:r>
            <a:r>
              <a:rPr lang="it-IT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di:</a:t>
            </a:r>
            <a:endParaRPr sz="2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</a:ext>
              </a:extLst>
            </a:endParaRPr>
          </a:p>
          <a:p>
            <a:pPr marL="216000" marR="0" lvl="0" indent="-1645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</a:ext>
              </a:extLst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</a:pP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Far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funzionare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il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</a:pP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Sistem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a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Operativo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 </a:t>
            </a:r>
            <a:endParaRPr lang="en-US" sz="2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</a:ext>
              </a:extLst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</a:pP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ANDROID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per </a:t>
            </a:r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u</a:t>
            </a:r>
            <a:r>
              <a:rPr lang="it-IT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tilizzare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</a:pPr>
            <a:r>
              <a:rPr lang="it-IT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agevolmente</a:t>
            </a:r>
            <a:endParaRPr lang="it-IT" sz="2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</a:ext>
              </a:extLst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</a:pPr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Tablet</a:t>
            </a:r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 </a:t>
            </a:r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e </a:t>
            </a:r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Smartphone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4"/>
                </a:ext>
              </a:extLst>
            </a:endParaRPr>
          </a:p>
          <a:p>
            <a:pPr marL="216000" marR="0" lvl="0" indent="-12456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None/>
            </a:pPr>
            <a:endParaRPr sz="3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4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RISULTATI ATTESI</a:t>
            </a:r>
            <a:endParaRPr sz="36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pic>
        <p:nvPicPr>
          <p:cNvPr id="134" name="Google Shape;134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4920" y="1828800"/>
            <a:ext cx="3979080" cy="2651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Alla fine del modulo sarete in grado di:</a:t>
            </a: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it-IT" sz="2800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it-IT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ercare, installare e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it-IT" sz="2800" b="1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it-IT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tilizzare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apps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come un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compito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di routine</a:t>
            </a: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chiunque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può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are </a:t>
            </a:r>
            <a:r>
              <a:rPr lang="en-US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senza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difficolta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1" name="Google Shape;141;p5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RISULTATI ATTESI</a:t>
            </a:r>
            <a:endParaRPr sz="36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pic>
        <p:nvPicPr>
          <p:cNvPr id="142" name="Google Shape;142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59232" y="2486000"/>
            <a:ext cx="412128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Alla fine del modulo sarete in grado di:</a:t>
            </a: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Navigare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in </a:t>
            </a:r>
            <a:r>
              <a:rPr lang="en-US" sz="2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modo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sicuro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internet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evitando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pericoli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come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virus, </a:t>
            </a:r>
            <a:r>
              <a:rPr lang="en-US" sz="2800" b="1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phishing e</a:t>
            </a:r>
            <a:endParaRPr sz="2800" b="1" i="0" u="none" strike="noStrike" cap="none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800" b="1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truffe.</a:t>
            </a:r>
            <a:endParaRPr sz="2800" b="1" i="0" u="none" strike="noStrike" cap="none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9" name="Google Shape;149;p6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RISULTATI ATTESI</a:t>
            </a:r>
            <a:endParaRPr sz="36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pic>
        <p:nvPicPr>
          <p:cNvPr id="150" name="Google Shape;150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0" y="2276872"/>
            <a:ext cx="4317480" cy="3028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Alla fine del modulo sarete in grado di:</a:t>
            </a: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it-IT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Connettervi a Internet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it-IT" sz="2800" b="1" dirty="0">
                <a:latin typeface="Calibri" panose="020F0502020204030204" pitchFamily="34" charset="0"/>
                <a:cs typeface="Calibri" panose="020F0502020204030204" pitchFamily="34" charset="0"/>
              </a:rPr>
              <a:t>tramite 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Wi-Fi o</a:t>
            </a: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lvl="0">
              <a:buSzPts val="3200"/>
            </a:pP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rete</a:t>
            </a:r>
            <a:r>
              <a:rPr lang="en-US" sz="2800" b="1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mobile.</a:t>
            </a: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57" name="Google Shape;157;p7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  <a:sym typeface="Calibri"/>
              </a:rPr>
              <a:t>RISULTATI ATTESI</a:t>
            </a:r>
            <a:endParaRPr sz="36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pic>
        <p:nvPicPr>
          <p:cNvPr id="158" name="Google Shape;158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37880" y="2348880"/>
            <a:ext cx="3840840" cy="2544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Alla fine del modulo sarete in grado di:</a:t>
            </a: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Fare </a:t>
            </a:r>
            <a:r>
              <a:rPr lang="en-US" sz="2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ricerche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su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YOUTUBE,</a:t>
            </a: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it-IT" sz="2800" b="1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it-IT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rovando risorse utili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it-IT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per il vostro lavoro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5" name="Google Shape;165;p8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RISULTATI ATTESI</a:t>
            </a:r>
            <a:endParaRPr sz="36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pic>
        <p:nvPicPr>
          <p:cNvPr id="166" name="Google Shape;166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0" y="2443320"/>
            <a:ext cx="3731760" cy="3177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2800" b="1" dirty="0">
                <a:latin typeface="Calibri" panose="020F0502020204030204" pitchFamily="34" charset="0"/>
                <a:cs typeface="Calibri" panose="020F0502020204030204" pitchFamily="34" charset="0"/>
              </a:rPr>
              <a:t>Alla fine del modulo voi sarete in grado di:</a:t>
            </a: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Utilizzare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BROWSER per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visitare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siti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e </a:t>
            </a:r>
            <a:r>
              <a:rPr lang="en-US" sz="2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salvare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pagine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er </a:t>
            </a:r>
            <a:r>
              <a:rPr lang="en-US" sz="2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visitarle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successivamente</a:t>
            </a: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9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RISULTATI ATTESI</a:t>
            </a:r>
            <a:endParaRPr sz="36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pic>
        <p:nvPicPr>
          <p:cNvPr id="174" name="Google Shape;174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1908" y="2348880"/>
            <a:ext cx="3967560" cy="2975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382</Words>
  <Application>Microsoft Office PowerPoint</Application>
  <PresentationFormat>Presentazione su schermo (4:3)</PresentationFormat>
  <Paragraphs>80</Paragraphs>
  <Slides>11</Slides>
  <Notes>11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11</vt:i4>
      </vt:variant>
    </vt:vector>
  </HeadingPairs>
  <TitlesOfParts>
    <vt:vector size="17" baseType="lpstr">
      <vt:lpstr>Arial</vt:lpstr>
      <vt:lpstr>Calibri</vt:lpstr>
      <vt:lpstr>Noto Sans Symbols</vt:lpstr>
      <vt:lpstr>Times New Roman</vt:lpstr>
      <vt:lpstr>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Principale</cp:lastModifiedBy>
  <cp:revision>13</cp:revision>
  <dcterms:created xsi:type="dcterms:W3CDTF">2019-01-04T16:28:11Z</dcterms:created>
  <dcterms:modified xsi:type="dcterms:W3CDTF">2020-03-02T12:00:29Z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